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9" r:id="rId4"/>
    <p:sldId id="257" r:id="rId5"/>
    <p:sldId id="263" r:id="rId6"/>
    <p:sldId id="258" r:id="rId7"/>
    <p:sldId id="259" r:id="rId8"/>
    <p:sldId id="260" r:id="rId9"/>
    <p:sldId id="266" r:id="rId10"/>
    <p:sldId id="267" r:id="rId11"/>
    <p:sldId id="268" r:id="rId12"/>
    <p:sldId id="262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38F2D0-A64F-4861-95DF-DEBC1D46E195}">
          <p14:sldIdLst>
            <p14:sldId id="256"/>
            <p14:sldId id="261"/>
            <p14:sldId id="269"/>
            <p14:sldId id="257"/>
            <p14:sldId id="263"/>
            <p14:sldId id="258"/>
            <p14:sldId id="259"/>
            <p14:sldId id="260"/>
            <p14:sldId id="266"/>
            <p14:sldId id="267"/>
            <p14:sldId id="268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1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00700" y="2567836"/>
            <a:ext cx="8676222" cy="966593"/>
          </a:xfrm>
        </p:spPr>
        <p:txBody>
          <a:bodyPr>
            <a:normAutofit/>
          </a:bodyPr>
          <a:lstStyle/>
          <a:p>
            <a:r>
              <a:rPr lang="ko-KR" altLang="en-US" dirty="0"/>
              <a:t>뮤직박스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106421" y="5047989"/>
            <a:ext cx="1070292" cy="379956"/>
          </a:xfrm>
        </p:spPr>
        <p:txBody>
          <a:bodyPr>
            <a:normAutofit lnSpcReduction="10000"/>
          </a:bodyPr>
          <a:lstStyle/>
          <a:p>
            <a:r>
              <a:rPr lang="ko-KR" altLang="en-US"/>
              <a:t>이민호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206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부분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26919"/>
            <a:ext cx="5520079" cy="4047309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032" y="2026919"/>
            <a:ext cx="4807489" cy="40473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t="20572" b="13143"/>
          <a:stretch/>
        </p:blipFill>
        <p:spPr>
          <a:xfrm>
            <a:off x="4320836" y="1484675"/>
            <a:ext cx="3857625" cy="4545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t="17905" b="25905"/>
          <a:stretch/>
        </p:blipFill>
        <p:spPr>
          <a:xfrm>
            <a:off x="5846716" y="2222728"/>
            <a:ext cx="3857625" cy="3853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0000" b="26285"/>
          <a:stretch/>
        </p:blipFill>
        <p:spPr>
          <a:xfrm rot="16200000">
            <a:off x="7276736" y="2307636"/>
            <a:ext cx="3857625" cy="368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04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각 부분 소개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354" b="24551"/>
          <a:stretch/>
        </p:blipFill>
        <p:spPr>
          <a:xfrm rot="16200000">
            <a:off x="1428988" y="1754333"/>
            <a:ext cx="4123760" cy="4698910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7048" b="17334"/>
          <a:stretch/>
        </p:blipFill>
        <p:spPr>
          <a:xfrm rot="16200000">
            <a:off x="6557722" y="1675979"/>
            <a:ext cx="4123760" cy="48556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781325" y="1598439"/>
            <a:ext cx="4143625" cy="499083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rcRect b="28381"/>
          <a:stretch/>
        </p:blipFill>
        <p:spPr>
          <a:xfrm rot="16200000">
            <a:off x="6055515" y="1314061"/>
            <a:ext cx="4268474" cy="54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개선해야 할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000" dirty="0"/>
              <a:t>실제 뮤직박스의 역할을 위한 음 주파수 조절</a:t>
            </a:r>
            <a:endParaRPr lang="en-US" altLang="ko-KR" sz="3000" dirty="0"/>
          </a:p>
          <a:p>
            <a:r>
              <a:rPr lang="ko-KR" altLang="en-US" sz="3000" dirty="0" err="1"/>
              <a:t>부저</a:t>
            </a:r>
            <a:r>
              <a:rPr lang="ko-KR" altLang="en-US" sz="3000" dirty="0"/>
              <a:t> </a:t>
            </a:r>
            <a:r>
              <a:rPr lang="en-US" altLang="ko-KR" sz="3000" dirty="0"/>
              <a:t>1, 3</a:t>
            </a:r>
            <a:r>
              <a:rPr lang="ko-KR" altLang="en-US" sz="3000" dirty="0"/>
              <a:t>번 이외 소리 </a:t>
            </a:r>
            <a:r>
              <a:rPr lang="ko-KR" altLang="en-US" sz="3000" dirty="0" err="1"/>
              <a:t>안남</a:t>
            </a:r>
            <a:r>
              <a:rPr lang="ko-KR" altLang="en-US" sz="3000" dirty="0"/>
              <a:t> </a:t>
            </a:r>
            <a:r>
              <a:rPr lang="en-US" altLang="ko-KR" sz="3000" dirty="0"/>
              <a:t>-&gt; MCU </a:t>
            </a:r>
            <a:r>
              <a:rPr lang="ko-KR" altLang="en-US" sz="3000" dirty="0"/>
              <a:t>한계로 추정</a:t>
            </a:r>
            <a:endParaRPr lang="en-US" altLang="ko-KR" sz="3000" dirty="0"/>
          </a:p>
          <a:p>
            <a:r>
              <a:rPr lang="ko-KR" altLang="en-US" sz="3000" dirty="0"/>
              <a:t>투박한 외관</a:t>
            </a:r>
            <a:endParaRPr lang="en-US" altLang="ko-KR" sz="3000" dirty="0"/>
          </a:p>
        </p:txBody>
      </p:sp>
    </p:spTree>
    <p:extLst>
      <p:ext uri="{BB962C8B-B14F-4D97-AF65-F5344CB8AC3E}">
        <p14:creationId xmlns:p14="http://schemas.microsoft.com/office/powerpoint/2010/main" val="488388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예산 사용 내역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3200" dirty="0"/>
              <a:t>Buzzer x 8ea        =   4,400</a:t>
            </a:r>
            <a:r>
              <a:rPr lang="ko-KR" altLang="en-US" sz="3200" dirty="0"/>
              <a:t>￦</a:t>
            </a:r>
            <a:endParaRPr lang="en-US" altLang="ko-KR" sz="3200" dirty="0"/>
          </a:p>
          <a:p>
            <a:r>
              <a:rPr lang="en-US" altLang="ko-KR" sz="3200" dirty="0"/>
              <a:t>LCD x 1ea           =   8,800</a:t>
            </a:r>
            <a:r>
              <a:rPr lang="ko-KR" altLang="en-US" sz="3200" dirty="0"/>
              <a:t>￦</a:t>
            </a:r>
            <a:endParaRPr lang="en-US" altLang="ko-KR" sz="3200" dirty="0"/>
          </a:p>
          <a:p>
            <a:r>
              <a:rPr lang="en-US" altLang="ko-KR" sz="3200" dirty="0" err="1"/>
              <a:t>Cds</a:t>
            </a:r>
            <a:r>
              <a:rPr lang="ko-KR" altLang="en-US" sz="3200" dirty="0"/>
              <a:t>센서</a:t>
            </a:r>
            <a:r>
              <a:rPr lang="en-US" altLang="ko-KR" sz="3200" dirty="0"/>
              <a:t> x 1ea    =       600</a:t>
            </a:r>
            <a:r>
              <a:rPr lang="ko-KR" altLang="en-US" sz="3200" dirty="0"/>
              <a:t>￦</a:t>
            </a:r>
            <a:endParaRPr lang="en-US" altLang="ko-KR" sz="3200" dirty="0"/>
          </a:p>
          <a:p>
            <a:r>
              <a:rPr lang="en-US" altLang="ko-KR" sz="3200" dirty="0"/>
              <a:t>Piezo x 7ea          =   7,700</a:t>
            </a:r>
            <a:r>
              <a:rPr lang="ko-KR" altLang="en-US" sz="3200" dirty="0"/>
              <a:t>￦</a:t>
            </a:r>
            <a:endParaRPr lang="en-US" altLang="ko-KR" sz="3200" dirty="0"/>
          </a:p>
          <a:p>
            <a:r>
              <a:rPr lang="en-US" altLang="ko-KR" sz="3200" dirty="0"/>
              <a:t>Total                   = 21,500</a:t>
            </a:r>
            <a:r>
              <a:rPr lang="ko-KR" altLang="en-US" sz="3200" dirty="0"/>
              <a:t>￦</a:t>
            </a:r>
            <a:endParaRPr lang="en-US" altLang="ko-KR" sz="3200" dirty="0"/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889348" y="5096901"/>
            <a:ext cx="10058400" cy="638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12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91013" y="2336800"/>
            <a:ext cx="3824287" cy="24765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6000" dirty="0">
                <a:solidFill>
                  <a:schemeClr val="tx1"/>
                </a:solidFill>
              </a:rPr>
              <a:t>Q n A</a:t>
            </a:r>
            <a:br>
              <a:rPr lang="en-US" altLang="ko-KR" sz="6000" dirty="0">
                <a:solidFill>
                  <a:schemeClr val="tx1"/>
                </a:solidFill>
              </a:rPr>
            </a:br>
            <a:r>
              <a:rPr lang="en-US" altLang="ko-KR" sz="6000" dirty="0">
                <a:solidFill>
                  <a:schemeClr val="tx1"/>
                </a:solidFill>
              </a:rPr>
              <a:t>&amp;</a:t>
            </a:r>
            <a:br>
              <a:rPr lang="en-US" altLang="ko-KR" sz="6000" dirty="0">
                <a:solidFill>
                  <a:schemeClr val="tx1"/>
                </a:solidFill>
              </a:rPr>
            </a:br>
            <a:r>
              <a:rPr lang="en-US" altLang="ko-KR" sz="6000" dirty="0">
                <a:solidFill>
                  <a:schemeClr val="tx1"/>
                </a:solidFill>
              </a:rPr>
              <a:t>feedback</a:t>
            </a:r>
            <a:endParaRPr lang="ko-KR" altLang="en-US" sz="6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038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98913" y="2692400"/>
            <a:ext cx="4205287" cy="1612900"/>
          </a:xfrm>
        </p:spPr>
        <p:txBody>
          <a:bodyPr>
            <a:noAutofit/>
          </a:bodyPr>
          <a:lstStyle/>
          <a:p>
            <a:r>
              <a:rPr lang="ko-KR" altLang="en-US" sz="7200"/>
              <a:t>실제 구동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714868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akaoTalk_Video_20160825_1333_40_25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6373" y="518160"/>
            <a:ext cx="3303458" cy="5877651"/>
          </a:xfrm>
          <a:prstGeom prst="rect">
            <a:avLst/>
          </a:prstGeom>
        </p:spPr>
      </p:pic>
      <p:pic>
        <p:nvPicPr>
          <p:cNvPr id="4" name="KakaoTalk_Video_20160825_1333_47_12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96117" y="518160"/>
            <a:ext cx="3303458" cy="58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구상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0193" y="980071"/>
            <a:ext cx="6491286" cy="49701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408" y="1698532"/>
            <a:ext cx="6175539" cy="4538755"/>
          </a:xfrm>
          <a:prstGeom prst="rect">
            <a:avLst/>
          </a:prstGeom>
        </p:spPr>
      </p:pic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683" r="28309"/>
          <a:stretch/>
        </p:blipFill>
        <p:spPr>
          <a:xfrm>
            <a:off x="5942936" y="609600"/>
            <a:ext cx="5347363" cy="5914709"/>
          </a:xfrm>
        </p:spPr>
      </p:pic>
    </p:spTree>
    <p:extLst>
      <p:ext uri="{BB962C8B-B14F-4D97-AF65-F5344CB8AC3E}">
        <p14:creationId xmlns:p14="http://schemas.microsoft.com/office/powerpoint/2010/main" val="142802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달라진 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1413" y="2253640"/>
            <a:ext cx="9905998" cy="3124201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스위치 </a:t>
            </a:r>
            <a:r>
              <a:rPr lang="en-US" altLang="ko-KR" sz="3000" dirty="0"/>
              <a:t>4</a:t>
            </a:r>
            <a:r>
              <a:rPr lang="ko-KR" altLang="en-US" sz="3000" dirty="0"/>
              <a:t>개 </a:t>
            </a:r>
            <a:r>
              <a:rPr lang="en-US" altLang="ko-KR" sz="3000" dirty="0"/>
              <a:t>-&gt; </a:t>
            </a:r>
            <a:r>
              <a:rPr lang="ko-KR" altLang="en-US" sz="3000" dirty="0"/>
              <a:t>스위치 </a:t>
            </a:r>
            <a:r>
              <a:rPr lang="en-US" altLang="ko-KR" sz="3000" dirty="0"/>
              <a:t>3</a:t>
            </a:r>
            <a:r>
              <a:rPr lang="ko-KR" altLang="en-US" sz="3000" dirty="0"/>
              <a:t>개</a:t>
            </a:r>
            <a:endParaRPr lang="en-US" altLang="ko-KR" sz="3000" dirty="0"/>
          </a:p>
          <a:p>
            <a:r>
              <a:rPr lang="en-US" altLang="ko-KR" sz="3000" dirty="0"/>
              <a:t>Piezo 1</a:t>
            </a:r>
            <a:r>
              <a:rPr lang="ko-KR" altLang="en-US" sz="3000" dirty="0"/>
              <a:t>개 </a:t>
            </a:r>
            <a:r>
              <a:rPr lang="en-US" altLang="ko-KR" sz="3000" dirty="0"/>
              <a:t>-&gt; Piezo 7</a:t>
            </a:r>
            <a:r>
              <a:rPr lang="ko-KR" altLang="en-US" sz="3000" dirty="0"/>
              <a:t>개</a:t>
            </a:r>
            <a:endParaRPr lang="en-US" altLang="ko-KR" sz="3000" dirty="0"/>
          </a:p>
          <a:p>
            <a:r>
              <a:rPr lang="ko-KR" altLang="en-US" sz="3000" dirty="0"/>
              <a:t>볼륨 </a:t>
            </a:r>
            <a:r>
              <a:rPr lang="ko-KR" altLang="en-US" sz="3000" dirty="0" err="1"/>
              <a:t>조절시</a:t>
            </a:r>
            <a:r>
              <a:rPr lang="ko-KR" altLang="en-US" sz="3000" dirty="0"/>
              <a:t> 가변저항 조절 </a:t>
            </a:r>
            <a:r>
              <a:rPr lang="en-US" altLang="ko-KR" sz="3000" dirty="0"/>
              <a:t>-&gt; </a:t>
            </a:r>
            <a:r>
              <a:rPr lang="ko-KR" altLang="en-US" sz="3000" dirty="0" err="1"/>
              <a:t>서보모터로</a:t>
            </a:r>
            <a:r>
              <a:rPr lang="ko-KR" altLang="en-US" sz="3000" dirty="0"/>
              <a:t> 틈새 조절</a:t>
            </a:r>
          </a:p>
        </p:txBody>
      </p:sp>
    </p:spTree>
    <p:extLst>
      <p:ext uri="{BB962C8B-B14F-4D97-AF65-F5344CB8AC3E}">
        <p14:creationId xmlns:p14="http://schemas.microsoft.com/office/powerpoint/2010/main" val="1369359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ko-KR" altLang="en-US" dirty="0"/>
              <a:t>재료 선택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311" y="609600"/>
            <a:ext cx="7454899" cy="5479031"/>
          </a:xfrm>
        </p:spPr>
      </p:pic>
      <p:sp>
        <p:nvSpPr>
          <p:cNvPr id="5" name="곱하기 기호 4"/>
          <p:cNvSpPr/>
          <p:nvPr/>
        </p:nvSpPr>
        <p:spPr>
          <a:xfrm>
            <a:off x="3606800" y="1638300"/>
            <a:ext cx="8229600" cy="1498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곱하기 기호 5"/>
          <p:cNvSpPr/>
          <p:nvPr/>
        </p:nvSpPr>
        <p:spPr>
          <a:xfrm>
            <a:off x="3606800" y="3114165"/>
            <a:ext cx="8229600" cy="1498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하기 기호 6"/>
          <p:cNvSpPr/>
          <p:nvPr/>
        </p:nvSpPr>
        <p:spPr>
          <a:xfrm>
            <a:off x="3606800" y="4536565"/>
            <a:ext cx="8229600" cy="1498600"/>
          </a:xfrm>
          <a:prstGeom prst="mathMultiply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11" y="609601"/>
            <a:ext cx="7454899" cy="54790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0310" y="609599"/>
            <a:ext cx="7440611" cy="54685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258170" y="2968082"/>
            <a:ext cx="2072115" cy="14035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/>
              <a:t>+</a:t>
            </a:r>
          </a:p>
          <a:p>
            <a:r>
              <a:rPr lang="en-US" altLang="ko-KR" sz="2400" dirty="0"/>
              <a:t>MDF </a:t>
            </a:r>
            <a:r>
              <a:rPr lang="ko-KR" altLang="en-US" sz="2400" dirty="0"/>
              <a:t>합판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외장 제작용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10320" t="3471" r="3653" b="19269"/>
          <a:stretch/>
        </p:blipFill>
        <p:spPr>
          <a:xfrm>
            <a:off x="3344574" y="1006360"/>
            <a:ext cx="7866347" cy="529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162" y="-2458"/>
            <a:ext cx="9334500" cy="6860458"/>
          </a:xfr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4218017"/>
              </p:ext>
            </p:extLst>
          </p:nvPr>
        </p:nvGraphicFramePr>
        <p:xfrm>
          <a:off x="2335213" y="1748366"/>
          <a:ext cx="7939085" cy="1985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817">
                  <a:extLst>
                    <a:ext uri="{9D8B030D-6E8A-4147-A177-3AD203B41FA5}">
                      <a16:colId xmlns:a16="http://schemas.microsoft.com/office/drawing/2014/main" val="303098730"/>
                    </a:ext>
                  </a:extLst>
                </a:gridCol>
                <a:gridCol w="1587817">
                  <a:extLst>
                    <a:ext uri="{9D8B030D-6E8A-4147-A177-3AD203B41FA5}">
                      <a16:colId xmlns:a16="http://schemas.microsoft.com/office/drawing/2014/main" val="2426380024"/>
                    </a:ext>
                  </a:extLst>
                </a:gridCol>
                <a:gridCol w="1587817">
                  <a:extLst>
                    <a:ext uri="{9D8B030D-6E8A-4147-A177-3AD203B41FA5}">
                      <a16:colId xmlns:a16="http://schemas.microsoft.com/office/drawing/2014/main" val="4180496173"/>
                    </a:ext>
                  </a:extLst>
                </a:gridCol>
                <a:gridCol w="1587817">
                  <a:extLst>
                    <a:ext uri="{9D8B030D-6E8A-4147-A177-3AD203B41FA5}">
                      <a16:colId xmlns:a16="http://schemas.microsoft.com/office/drawing/2014/main" val="1761958413"/>
                    </a:ext>
                  </a:extLst>
                </a:gridCol>
                <a:gridCol w="1587817">
                  <a:extLst>
                    <a:ext uri="{9D8B030D-6E8A-4147-A177-3AD203B41FA5}">
                      <a16:colId xmlns:a16="http://schemas.microsoft.com/office/drawing/2014/main" val="3487949784"/>
                    </a:ext>
                  </a:extLst>
                </a:gridCol>
              </a:tblGrid>
              <a:tr h="4423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4973804"/>
                  </a:ext>
                </a:extLst>
              </a:tr>
              <a:tr h="1543051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en-US" altLang="ko-KR" dirty="0"/>
                        <a:t>Inventor</a:t>
                      </a:r>
                    </a:p>
                    <a:p>
                      <a:pPr algn="ctr" latinLnBrk="1"/>
                      <a:r>
                        <a:rPr lang="ko-KR" altLang="en-US" dirty="0"/>
                        <a:t>설계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회로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외장 제작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개인 약속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외장 제작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914769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074098"/>
              </p:ext>
            </p:extLst>
          </p:nvPr>
        </p:nvGraphicFramePr>
        <p:xfrm>
          <a:off x="3175000" y="3733800"/>
          <a:ext cx="63627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0675">
                  <a:extLst>
                    <a:ext uri="{9D8B030D-6E8A-4147-A177-3AD203B41FA5}">
                      <a16:colId xmlns:a16="http://schemas.microsoft.com/office/drawing/2014/main" val="1532426869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533912443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1143233527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226137480"/>
                    </a:ext>
                  </a:extLst>
                </a:gridCol>
              </a:tblGrid>
              <a:tr h="4029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246823"/>
                  </a:ext>
                </a:extLst>
              </a:tr>
              <a:tr h="1578264">
                <a:tc gridSpan="3"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프로그램</a:t>
                      </a:r>
                      <a:r>
                        <a:rPr lang="ko-KR" altLang="en-US" baseline="0" dirty="0"/>
                        <a:t> 구성</a:t>
                      </a:r>
                      <a:endParaRPr lang="en-US" altLang="ko-KR" baseline="0" dirty="0"/>
                    </a:p>
                    <a:p>
                      <a:pPr algn="ctr" latinLnBrk="1"/>
                      <a:r>
                        <a:rPr lang="ko-KR" altLang="en-US" baseline="0" dirty="0"/>
                        <a:t>프로그램 및 외장 및 회로 수정</a:t>
                      </a: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최종 발표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629594"/>
                  </a:ext>
                </a:extLst>
              </a:tr>
            </a:tbl>
          </a:graphicData>
        </a:graphic>
      </p:graphicFrame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2335213" y="431799"/>
            <a:ext cx="1233487" cy="711199"/>
          </a:xfrm>
        </p:spPr>
        <p:txBody>
          <a:bodyPr>
            <a:normAutofit/>
          </a:bodyPr>
          <a:lstStyle/>
          <a:p>
            <a:r>
              <a:rPr lang="ko-KR" altLang="en-US" sz="4000"/>
              <a:t>일정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703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82799"/>
            <a:ext cx="5517462" cy="4168493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775" y="2082799"/>
            <a:ext cx="4596921" cy="416849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325394" y="1316101"/>
            <a:ext cx="4166208" cy="56996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044" y="2082798"/>
            <a:ext cx="5242480" cy="41662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7908" y="317500"/>
            <a:ext cx="4375391" cy="6241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11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제작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9015" y="1464501"/>
            <a:ext cx="7402847" cy="4111554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866" y="260698"/>
            <a:ext cx="371475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그물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TM03457485[[fn=그물]]</Template>
  <TotalTime>489</TotalTime>
  <Words>144</Words>
  <Application>Microsoft Office PowerPoint</Application>
  <PresentationFormat>와이드스크린</PresentationFormat>
  <Paragraphs>58</Paragraphs>
  <Slides>14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맑은 고딕</vt:lpstr>
      <vt:lpstr>Arial</vt:lpstr>
      <vt:lpstr>Century Gothic</vt:lpstr>
      <vt:lpstr>그물</vt:lpstr>
      <vt:lpstr>뮤직박스</vt:lpstr>
      <vt:lpstr>실제 구동</vt:lpstr>
      <vt:lpstr>PowerPoint 프레젠테이션</vt:lpstr>
      <vt:lpstr>구상</vt:lpstr>
      <vt:lpstr>달라진 점</vt:lpstr>
      <vt:lpstr>재료 선택</vt:lpstr>
      <vt:lpstr>일정</vt:lpstr>
      <vt:lpstr>제작</vt:lpstr>
      <vt:lpstr>제작</vt:lpstr>
      <vt:lpstr>각 부분 소개</vt:lpstr>
      <vt:lpstr>각 부분 소개</vt:lpstr>
      <vt:lpstr>개선해야 할 점</vt:lpstr>
      <vt:lpstr>예산 사용 내역</vt:lpstr>
      <vt:lpstr>Q n A &amp; 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뮤직박스</dc:title>
  <dc:creator>LG</dc:creator>
  <cp:lastModifiedBy>LG</cp:lastModifiedBy>
  <cp:revision>39</cp:revision>
  <dcterms:created xsi:type="dcterms:W3CDTF">2016-08-23T16:47:09Z</dcterms:created>
  <dcterms:modified xsi:type="dcterms:W3CDTF">2016-08-25T06:36:35Z</dcterms:modified>
</cp:coreProperties>
</file>